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492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5493-6CCD-4FEF-B05C-E04C3C2FA463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010CF-3A06-43A5-9E09-C44ECA9F2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48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5493-6CCD-4FEF-B05C-E04C3C2FA463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010CF-3A06-43A5-9E09-C44ECA9F2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29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5493-6CCD-4FEF-B05C-E04C3C2FA463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010CF-3A06-43A5-9E09-C44ECA9F2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61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5493-6CCD-4FEF-B05C-E04C3C2FA463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010CF-3A06-43A5-9E09-C44ECA9F2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61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5493-6CCD-4FEF-B05C-E04C3C2FA463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010CF-3A06-43A5-9E09-C44ECA9F2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380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5493-6CCD-4FEF-B05C-E04C3C2FA463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010CF-3A06-43A5-9E09-C44ECA9F2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145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5493-6CCD-4FEF-B05C-E04C3C2FA463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010CF-3A06-43A5-9E09-C44ECA9F2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130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5493-6CCD-4FEF-B05C-E04C3C2FA463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010CF-3A06-43A5-9E09-C44ECA9F2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887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5493-6CCD-4FEF-B05C-E04C3C2FA463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010CF-3A06-43A5-9E09-C44ECA9F2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851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5493-6CCD-4FEF-B05C-E04C3C2FA463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010CF-3A06-43A5-9E09-C44ECA9F2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679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5493-6CCD-4FEF-B05C-E04C3C2FA463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010CF-3A06-43A5-9E09-C44ECA9F2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36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95493-6CCD-4FEF-B05C-E04C3C2FA463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010CF-3A06-43A5-9E09-C44ECA9F2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08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38135AF-C0D5-4EDB-983D-19041A02BF22}"/>
              </a:ext>
            </a:extLst>
          </p:cNvPr>
          <p:cNvSpPr/>
          <p:nvPr/>
        </p:nvSpPr>
        <p:spPr>
          <a:xfrm>
            <a:off x="885524" y="298383"/>
            <a:ext cx="5544152" cy="3753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 </a:t>
            </a:r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ロボット仕様書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DF5FBB-305A-42FD-9169-04DAD1F969C0}"/>
              </a:ext>
            </a:extLst>
          </p:cNvPr>
          <p:cNvSpPr txBox="1"/>
          <p:nvPr/>
        </p:nvSpPr>
        <p:spPr>
          <a:xfrm>
            <a:off x="536028" y="1652587"/>
            <a:ext cx="6505903" cy="38625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参加カテゴリ □</a:t>
            </a:r>
            <a:r>
              <a:rPr kumimoji="1" lang="en-US" altLang="ja-JP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Elenentary </a:t>
            </a:r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</a:t>
            </a:r>
            <a:r>
              <a:rPr kumimoji="1" lang="en-US" altLang="ja-JP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Junior </a:t>
            </a:r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</a:t>
            </a:r>
            <a:r>
              <a:rPr kumimoji="1" lang="en-US" altLang="ja-JP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Senior</a:t>
            </a:r>
          </a:p>
          <a:p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参加競技　□エキスパート　□ミドル</a:t>
            </a:r>
            <a:endParaRPr kumimoji="1" lang="en-US" altLang="ja-JP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主な仕様：□</a:t>
            </a:r>
            <a:r>
              <a:rPr kumimoji="1" lang="en-US" altLang="ja-JP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Spike/Inventor</a:t>
            </a:r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□</a:t>
            </a:r>
            <a:r>
              <a:rPr kumimoji="1" lang="en-US" altLang="ja-JP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Mindstorms EV3</a:t>
            </a:r>
          </a:p>
          <a:p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□</a:t>
            </a:r>
            <a:r>
              <a:rPr kumimoji="1" lang="en-US" altLang="ja-JP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Arduino </a:t>
            </a:r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□その他 （　　　　　　　　　　　　　　　　　　　　　　）</a:t>
            </a:r>
            <a:endParaRPr kumimoji="1" lang="en-US" altLang="ja-JP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重量　</a:t>
            </a:r>
            <a:r>
              <a:rPr kumimoji="1" lang="ja-JP" altLang="en-US" u="sng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  </a:t>
            </a:r>
            <a:r>
              <a:rPr kumimoji="1" lang="en-US" altLang="ja-JP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kg</a:t>
            </a:r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寸法</a:t>
            </a:r>
            <a:r>
              <a:rPr kumimoji="1" lang="ja-JP" altLang="en-US" u="sng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en-US" altLang="ja-JP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cm × </a:t>
            </a:r>
            <a:r>
              <a:rPr kumimoji="1" lang="ja-JP" altLang="en-US" u="sng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en-US" altLang="ja-JP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cm×</a:t>
            </a:r>
            <a:r>
              <a:rPr kumimoji="1" lang="ja-JP" altLang="en-US" u="sng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en-US" altLang="ja-JP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cm </a:t>
            </a:r>
            <a:r>
              <a:rPr kumimoji="1" lang="en-US" altLang="ja-JP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 </a:t>
            </a:r>
            <a:r>
              <a:rPr kumimoji="1"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</a:t>
            </a:r>
            <a:r>
              <a:rPr kumimoji="1" lang="en-US" altLang="ja-JP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25cm</a:t>
            </a:r>
            <a:r>
              <a:rPr kumimoji="1"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以下</a:t>
            </a:r>
            <a:endParaRPr kumimoji="1" lang="en-US" altLang="ja-JP" sz="11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モーター </a:t>
            </a:r>
            <a:r>
              <a:rPr kumimoji="1" lang="ja-JP" altLang="en-US" u="sng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　  </a:t>
            </a:r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　</a:t>
            </a:r>
            <a:r>
              <a:rPr kumimoji="1" lang="en-US" altLang="ja-JP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※Elenentary4</a:t>
            </a:r>
            <a:r>
              <a:rPr kumimoji="1"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個、</a:t>
            </a:r>
            <a:r>
              <a:rPr kumimoji="1" lang="en-US" altLang="ja-JP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Junior5</a:t>
            </a:r>
            <a:r>
              <a:rPr kumimoji="1"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個、</a:t>
            </a:r>
            <a:r>
              <a:rPr kumimoji="1" lang="en-US" altLang="ja-JP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Senior6</a:t>
            </a:r>
            <a:r>
              <a:rPr kumimoji="1"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個以内</a:t>
            </a:r>
            <a:endParaRPr kumimoji="1" lang="en-US" altLang="ja-JP" sz="11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センサー </a:t>
            </a:r>
            <a:r>
              <a:rPr kumimoji="1" lang="ja-JP" altLang="en-US" u="sng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  </a:t>
            </a:r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　（</a:t>
            </a:r>
            <a:r>
              <a: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内訳　　　　　　　　　　　　　　　　　　　　　　　　　　　　　　　　　　</a:t>
            </a:r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en-US" altLang="ja-JP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空気圧システム □あり □なし</a:t>
            </a:r>
            <a:endParaRPr kumimoji="1" lang="en-US" altLang="ja-JP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1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プログラミング言語　□</a:t>
            </a:r>
            <a:r>
              <a:rPr kumimoji="1" lang="en-US" altLang="ja-JP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EV3</a:t>
            </a:r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アプリ □</a:t>
            </a:r>
            <a:r>
              <a:rPr kumimoji="1" lang="en-US" altLang="ja-JP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Spike</a:t>
            </a:r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ワードブロック　　</a:t>
            </a:r>
            <a:endParaRPr kumimoji="1" lang="en-US" altLang="ja-JP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□</a:t>
            </a:r>
            <a:r>
              <a:rPr kumimoji="1" lang="en-US" altLang="ja-JP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EV3</a:t>
            </a:r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クラスルーム　□</a:t>
            </a:r>
            <a:r>
              <a:rPr kumimoji="1" lang="en-US" altLang="ja-JP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Python</a:t>
            </a:r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□その他（　　　　　　　　）</a:t>
            </a:r>
            <a:endParaRPr kumimoji="1" lang="en-US" altLang="ja-JP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4CBED27-0908-4CEF-A4B1-B0FB7DF662A8}"/>
              </a:ext>
            </a:extLst>
          </p:cNvPr>
          <p:cNvSpPr/>
          <p:nvPr/>
        </p:nvSpPr>
        <p:spPr>
          <a:xfrm>
            <a:off x="658264" y="6007849"/>
            <a:ext cx="6243145" cy="40569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ロボットの写真</a:t>
            </a:r>
            <a:endParaRPr kumimoji="1" lang="en-US" altLang="ja-JP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（正面から、全体を写したもので</a:t>
            </a:r>
            <a:endParaRPr kumimoji="1" lang="en-US" altLang="ja-JP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スタートボタンの位置がわかるもの</a:t>
            </a:r>
            <a:endParaRPr kumimoji="1" lang="en-US" altLang="ja-JP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en-US" altLang="ja-JP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枚）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77488D-5FA5-4F7C-BF7A-186E6C726DEA}"/>
              </a:ext>
            </a:extLst>
          </p:cNvPr>
          <p:cNvSpPr/>
          <p:nvPr/>
        </p:nvSpPr>
        <p:spPr>
          <a:xfrm>
            <a:off x="536028" y="914400"/>
            <a:ext cx="6505903" cy="7381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チーム名：</a:t>
            </a:r>
            <a:endParaRPr kumimoji="1" lang="en-US" altLang="ja-JP" u="sng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1175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200</Words>
  <Application>Microsoft Office PowerPoint</Application>
  <PresentationFormat>ユーザー設定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kanazawa</dc:creator>
  <cp:lastModifiedBy>kanazawa</cp:lastModifiedBy>
  <cp:revision>4</cp:revision>
  <dcterms:created xsi:type="dcterms:W3CDTF">2025-05-07T03:38:15Z</dcterms:created>
  <dcterms:modified xsi:type="dcterms:W3CDTF">2025-05-07T04:14:30Z</dcterms:modified>
</cp:coreProperties>
</file>