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48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29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61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61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3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1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1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88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8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67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36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5493-6CCD-4FEF-B05C-E04C3C2FA463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10CF-3A06-43A5-9E09-C44ECA9F20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38135AF-C0D5-4EDB-983D-19041A02BF22}"/>
              </a:ext>
            </a:extLst>
          </p:cNvPr>
          <p:cNvSpPr/>
          <p:nvPr/>
        </p:nvSpPr>
        <p:spPr>
          <a:xfrm>
            <a:off x="885524" y="298383"/>
            <a:ext cx="5544152" cy="375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 </a:t>
            </a:r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ロボミッション ロボット仕様書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5057DCD-5B68-4E22-929D-204ADBC95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85927"/>
              </p:ext>
            </p:extLst>
          </p:nvPr>
        </p:nvGraphicFramePr>
        <p:xfrm>
          <a:off x="519112" y="822960"/>
          <a:ext cx="6521449" cy="9326882"/>
        </p:xfrm>
        <a:graphic>
          <a:graphicData uri="http://schemas.openxmlformats.org/drawingml/2006/table">
            <a:tbl>
              <a:tblPr/>
              <a:tblGrid>
                <a:gridCol w="1553528">
                  <a:extLst>
                    <a:ext uri="{9D8B030D-6E8A-4147-A177-3AD203B41FA5}">
                      <a16:colId xmlns:a16="http://schemas.microsoft.com/office/drawing/2014/main" val="1660606812"/>
                    </a:ext>
                  </a:extLst>
                </a:gridCol>
                <a:gridCol w="4967921">
                  <a:extLst>
                    <a:ext uri="{9D8B030D-6E8A-4147-A177-3AD203B41FA5}">
                      <a16:colId xmlns:a16="http://schemas.microsoft.com/office/drawing/2014/main" val="2681237844"/>
                    </a:ext>
                  </a:extLst>
                </a:gridCol>
              </a:tblGrid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年齢グループ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エレメンタリー、ジュニア、シニア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2266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チーム名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28491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チームメンバー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氏名を羅列する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192381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コーチ名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氏名のみ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413108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ロボットセット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、フィッシャーテクニック、ハンドメイド等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9265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重量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1.14kg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036517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サイズ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20cm x 20cm x 20cm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071435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製作資材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テクニック、フィッシャーテクニック、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3D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プリント、木材 等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59138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コントローラー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SPIKE PRIME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Mindstorms EV3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42332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バッテリー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7.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V/2,200mAh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EV3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の場合）、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．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3V/2,100mAh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Spike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の場合）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186097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センサー種類と数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カラーセンサー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775669"/>
                  </a:ext>
                </a:extLst>
              </a:tr>
              <a:tr h="7095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モーター種類と数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SPIKE M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アンギュラーモーター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 </a:t>
                      </a:r>
                      <a:b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EV3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サーボモーター 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 ×2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等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792973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空気圧システム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未使用 または 使用時は最大圧力 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bar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と容量 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ml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22067"/>
                  </a:ext>
                </a:extLst>
              </a:tr>
              <a:tr h="7095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プログラミング環境と言語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SPIKE PRIME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アプリ（ワードブロック）、</a:t>
                      </a:r>
                      <a:b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LEGO Mindstorms EV3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アプリ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Visual Studio Code 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EV3RT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言語） 等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984226"/>
                  </a:ext>
                </a:extLst>
              </a:tr>
              <a:tr h="365059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スタートボタンの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マークされた写真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/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610530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51A9E3DB-69D9-4912-AB4B-973CA1BD2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8" r="26262" b="14502"/>
          <a:stretch/>
        </p:blipFill>
        <p:spPr>
          <a:xfrm rot="16200000">
            <a:off x="2957303" y="6242469"/>
            <a:ext cx="3023024" cy="446659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B58DFE4-6B01-45B6-A35E-30AE26969846}"/>
              </a:ext>
            </a:extLst>
          </p:cNvPr>
          <p:cNvCxnSpPr/>
          <p:nvPr/>
        </p:nvCxnSpPr>
        <p:spPr>
          <a:xfrm flipH="1">
            <a:off x="4754880" y="6695440"/>
            <a:ext cx="386080" cy="1300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7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150</Words>
  <Application>Microsoft Office PowerPoint</Application>
  <PresentationFormat>ユーザー設定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kanazawa</dc:creator>
  <cp:lastModifiedBy>kanazawa</cp:lastModifiedBy>
  <cp:revision>7</cp:revision>
  <dcterms:created xsi:type="dcterms:W3CDTF">2025-05-07T03:38:15Z</dcterms:created>
  <dcterms:modified xsi:type="dcterms:W3CDTF">2025-08-04T00:51:27Z</dcterms:modified>
</cp:coreProperties>
</file>