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3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488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29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61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612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38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4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13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88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85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6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36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95493-6CCD-4FEF-B05C-E04C3C2FA46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010CF-3A06-43A5-9E09-C44ECA9F20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08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8135AF-C0D5-4EDB-983D-19041A02BF22}"/>
              </a:ext>
            </a:extLst>
          </p:cNvPr>
          <p:cNvSpPr/>
          <p:nvPr/>
        </p:nvSpPr>
        <p:spPr>
          <a:xfrm>
            <a:off x="885524" y="298383"/>
            <a:ext cx="5544152" cy="3753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 </a:t>
            </a:r>
            <a:r>
              <a:rPr kumimoji="1"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ロボミッション ロボット仕様書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5057DCD-5B68-4E22-929D-204ADBC95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249959"/>
              </p:ext>
            </p:extLst>
          </p:nvPr>
        </p:nvGraphicFramePr>
        <p:xfrm>
          <a:off x="519112" y="822960"/>
          <a:ext cx="6521449" cy="9681650"/>
        </p:xfrm>
        <a:graphic>
          <a:graphicData uri="http://schemas.openxmlformats.org/drawingml/2006/table">
            <a:tbl>
              <a:tblPr/>
              <a:tblGrid>
                <a:gridCol w="1553528">
                  <a:extLst>
                    <a:ext uri="{9D8B030D-6E8A-4147-A177-3AD203B41FA5}">
                      <a16:colId xmlns:a16="http://schemas.microsoft.com/office/drawing/2014/main" val="1660606812"/>
                    </a:ext>
                  </a:extLst>
                </a:gridCol>
                <a:gridCol w="4967921">
                  <a:extLst>
                    <a:ext uri="{9D8B030D-6E8A-4147-A177-3AD203B41FA5}">
                      <a16:colId xmlns:a16="http://schemas.microsoft.com/office/drawing/2014/main" val="2681237844"/>
                    </a:ext>
                  </a:extLst>
                </a:gridCol>
              </a:tblGrid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年齢グループ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エレメンタリー　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ジュニア　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シニア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32266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チーム名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128491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チームメンバー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氏名を羅列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192381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コーチ名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氏名のみ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413108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ロボットセット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292652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重量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　　　　　　　　　．　　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kg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03651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サイズ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 x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 x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071435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製作資材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059138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コントローラー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423320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バッテリー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18609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センサー種類と数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775669"/>
                  </a:ext>
                </a:extLst>
              </a:tr>
              <a:tr h="7095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モーター種類と数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ja-JP" altLang="en-US"/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92973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空気圧システム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ja-JP" altLang="en-US"/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52206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予備部品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087264"/>
                  </a:ext>
                </a:extLst>
              </a:tr>
              <a:tr h="7095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プログラミング環境と言語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984226"/>
                  </a:ext>
                </a:extLst>
              </a:tr>
              <a:tr h="365059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スタート・ストップボタンの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マークされた写真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61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17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8135AF-C0D5-4EDB-983D-19041A02BF22}"/>
              </a:ext>
            </a:extLst>
          </p:cNvPr>
          <p:cNvSpPr/>
          <p:nvPr/>
        </p:nvSpPr>
        <p:spPr>
          <a:xfrm>
            <a:off x="885524" y="298383"/>
            <a:ext cx="5544152" cy="3753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 </a:t>
            </a:r>
            <a:r>
              <a:rPr kumimoji="1"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ロボミッション ロボット仕様書 </a:t>
            </a:r>
            <a:r>
              <a:rPr kumimoji="1" lang="ja-JP" altLang="en-US" b="1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記載例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5057DCD-5B68-4E22-929D-204ADBC95F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9112" y="822960"/>
          <a:ext cx="6521449" cy="9681650"/>
        </p:xfrm>
        <a:graphic>
          <a:graphicData uri="http://schemas.openxmlformats.org/drawingml/2006/table">
            <a:tbl>
              <a:tblPr/>
              <a:tblGrid>
                <a:gridCol w="1553528">
                  <a:extLst>
                    <a:ext uri="{9D8B030D-6E8A-4147-A177-3AD203B41FA5}">
                      <a16:colId xmlns:a16="http://schemas.microsoft.com/office/drawing/2014/main" val="1660606812"/>
                    </a:ext>
                  </a:extLst>
                </a:gridCol>
                <a:gridCol w="4967921">
                  <a:extLst>
                    <a:ext uri="{9D8B030D-6E8A-4147-A177-3AD203B41FA5}">
                      <a16:colId xmlns:a16="http://schemas.microsoft.com/office/drawing/2014/main" val="2681237844"/>
                    </a:ext>
                  </a:extLst>
                </a:gridCol>
              </a:tblGrid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年齢グループ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エレメンタリー　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ジュニア　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シニア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32266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チーム名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128491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チームメンバー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氏名を羅列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192381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コーチ名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氏名のみ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413108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ロボットセット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※LEGO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、フィッシャーテクニック、ハンドメイド等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292652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重量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　　　　　　　　　．　　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kg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03651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サイズ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 x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 x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cm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071435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製作資材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テクニック、フィッシャーテクニック、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3D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プリント、木材 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059138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コントローラー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例）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SPIKE PRIME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、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Mindstorms EV3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,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Micro:bit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423320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バッテリー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7.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V/2,200mAh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EV3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の場合）、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．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3V/2,100mAh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Spike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の場合）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18609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センサー種類と数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カラーセンサー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×2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775669"/>
                  </a:ext>
                </a:extLst>
              </a:tr>
              <a:tr h="7095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モーター種類と数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例）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SPIKE M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アンギュラーモーター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×2 </a:t>
                      </a:r>
                      <a:b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EV3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サーボモーター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 ×2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92973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空気圧システム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未使用 または 使用時は最大圧力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bar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と容量 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ml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522067"/>
                  </a:ext>
                </a:extLst>
              </a:tr>
              <a:tr h="3547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予備部品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例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 M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モーターｘ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087264"/>
                  </a:ext>
                </a:extLst>
              </a:tr>
              <a:tr h="7095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プログラミング環境と言語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SPIKE PRIME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アプリ（ワードブロック）、</a:t>
                      </a:r>
                      <a:b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LEGO Mindstorms EV3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アプリ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Visual Studio Code 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EV3RT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、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言語） 等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984226"/>
                  </a:ext>
                </a:extLst>
              </a:tr>
              <a:tr h="365059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スタート・ストップボタンの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マークされた写真</a:t>
                      </a: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248" marR="8248" marT="82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610530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51A9E3DB-69D9-4912-AB4B-973CA1BD26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28" r="26262" b="14502"/>
          <a:stretch/>
        </p:blipFill>
        <p:spPr>
          <a:xfrm rot="16200000">
            <a:off x="2854155" y="7667876"/>
            <a:ext cx="2200223" cy="3250885"/>
          </a:xfrm>
          <a:prstGeom prst="rect">
            <a:avLst/>
          </a:prstGeom>
        </p:spPr>
      </p:pic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BB58DFE4-6B01-45B6-A35E-30AE26969846}"/>
              </a:ext>
            </a:extLst>
          </p:cNvPr>
          <p:cNvCxnSpPr/>
          <p:nvPr/>
        </p:nvCxnSpPr>
        <p:spPr>
          <a:xfrm flipH="1">
            <a:off x="4148390" y="7542967"/>
            <a:ext cx="386080" cy="13004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72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351</Words>
  <Application>Microsoft Office PowerPoint</Application>
  <PresentationFormat>ユーザー設定</PresentationFormat>
  <Paragraphs>76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kanazawa</dc:creator>
  <cp:lastModifiedBy>kanazawa</cp:lastModifiedBy>
  <cp:revision>9</cp:revision>
  <dcterms:created xsi:type="dcterms:W3CDTF">2025-05-07T03:38:15Z</dcterms:created>
  <dcterms:modified xsi:type="dcterms:W3CDTF">2026-07-14T06:10:39Z</dcterms:modified>
</cp:coreProperties>
</file>